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7"/>
  </p:notes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59DCB3-56B7-41C8-8018-121F43B82599}" v="426" dt="2023-12-14T12:27:19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427" autoAdjust="0"/>
  </p:normalViewPr>
  <p:slideViewPr>
    <p:cSldViewPr snapToGrid="0">
      <p:cViewPr varScale="1">
        <p:scale>
          <a:sx n="63" d="100"/>
          <a:sy n="63" d="100"/>
        </p:scale>
        <p:origin x="48" y="1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252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kford, Lesley" userId="9db67bd1-1c71-4236-aec0-fbc53b91bdb3" providerId="ADAL" clId="{F059DCB3-56B7-41C8-8018-121F43B82599}"/>
    <pc:docChg chg="modSld">
      <pc:chgData name="Weakford, Lesley" userId="9db67bd1-1c71-4236-aec0-fbc53b91bdb3" providerId="ADAL" clId="{F059DCB3-56B7-41C8-8018-121F43B82599}" dt="2023-12-14T12:27:19.865" v="425" actId="14100"/>
      <pc:docMkLst>
        <pc:docMk/>
      </pc:docMkLst>
      <pc:sldChg chg="modSp">
        <pc:chgData name="Weakford, Lesley" userId="9db67bd1-1c71-4236-aec0-fbc53b91bdb3" providerId="ADAL" clId="{F059DCB3-56B7-41C8-8018-121F43B82599}" dt="2023-12-14T12:27:19.865" v="425" actId="14100"/>
        <pc:sldMkLst>
          <pc:docMk/>
          <pc:sldMk cId="4091238937" sldId="257"/>
        </pc:sldMkLst>
        <pc:spChg chg="mod">
          <ac:chgData name="Weakford, Lesley" userId="9db67bd1-1c71-4236-aec0-fbc53b91bdb3" providerId="ADAL" clId="{F059DCB3-56B7-41C8-8018-121F43B82599}" dt="2023-12-14T12:24:52.188" v="405" actId="14100"/>
          <ac:spMkLst>
            <pc:docMk/>
            <pc:sldMk cId="4091238937" sldId="257"/>
            <ac:spMk id="4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6:33.561" v="422" actId="1035"/>
          <ac:spMkLst>
            <pc:docMk/>
            <pc:sldMk cId="4091238937" sldId="257"/>
            <ac:spMk id="10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5:29.222" v="411" actId="14100"/>
          <ac:spMkLst>
            <pc:docMk/>
            <pc:sldMk cId="4091238937" sldId="257"/>
            <ac:spMk id="29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5:23.886" v="410" actId="14100"/>
          <ac:spMkLst>
            <pc:docMk/>
            <pc:sldMk cId="4091238937" sldId="257"/>
            <ac:spMk id="30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7:07.894" v="424" actId="14100"/>
          <ac:spMkLst>
            <pc:docMk/>
            <pc:sldMk cId="4091238937" sldId="257"/>
            <ac:spMk id="31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5:16.505" v="409" actId="14100"/>
          <ac:spMkLst>
            <pc:docMk/>
            <pc:sldMk cId="4091238937" sldId="257"/>
            <ac:spMk id="32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5:10.392" v="408" actId="14100"/>
          <ac:spMkLst>
            <pc:docMk/>
            <pc:sldMk cId="4091238937" sldId="257"/>
            <ac:spMk id="33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5:02.504" v="407" actId="14100"/>
          <ac:spMkLst>
            <pc:docMk/>
            <pc:sldMk cId="4091238937" sldId="257"/>
            <ac:spMk id="35" creationId="{00000000-0000-0000-0000-000000000000}"/>
          </ac:spMkLst>
        </pc:spChg>
        <pc:spChg chg="mod">
          <ac:chgData name="Weakford, Lesley" userId="9db67bd1-1c71-4236-aec0-fbc53b91bdb3" providerId="ADAL" clId="{F059DCB3-56B7-41C8-8018-121F43B82599}" dt="2023-12-14T12:27:19.865" v="425" actId="14100"/>
          <ac:spMkLst>
            <pc:docMk/>
            <pc:sldMk cId="4091238937" sldId="257"/>
            <ac:spMk id="7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39BF5-0802-4A1D-A531-A5060A422F71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5C3EB-55D8-4C77-B549-48E2EA6B1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68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D1BD3-C704-401E-927D-8C9949706913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664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DBC17-3073-4D4B-B385-BC06BB6EDB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60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30A4-43CC-440E-A857-066B651D9F3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7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799" y="274640"/>
            <a:ext cx="2971801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400" y="274640"/>
            <a:ext cx="8712201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57854-F167-451C-881F-324008382FB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21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7F58-2BBC-4C28-A370-FA373FD706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68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85D8-555D-41B6-AC04-B46316E9A1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18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1600202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1" y="1600202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F426-E258-47B9-A33F-D522F9362B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8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3327-5C1B-4DDE-B1BF-0B1EC7C132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82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D80C9-6DCC-47BB-9C5B-249409AF10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5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286E-C5A6-4851-AFD0-55130F46A1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93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0A09F-92F3-420A-B554-D45EAAEA78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2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06A-30AF-4DDF-8F6F-922916960F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1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700FEDB-A69E-48DD-93A3-0A3F877443E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4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351321" y="85387"/>
            <a:ext cx="881380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en-US" sz="2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CSAB Structure</a:t>
            </a:r>
            <a:endParaRPr lang="en-US" sz="2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/>
            <a:endParaRPr lang="en-US" sz="3000" dirty="0">
              <a:solidFill>
                <a:srgbClr val="F79646">
                  <a:lumMod val="75000"/>
                </a:srgbClr>
              </a:solidFill>
              <a:latin typeface="Helvetica"/>
              <a:cs typeface="Helvetica"/>
            </a:endParaRPr>
          </a:p>
          <a:p>
            <a:pPr defTabSz="457200"/>
            <a:endParaRPr lang="en-US" sz="1600" dirty="0">
              <a:solidFill>
                <a:srgbClr val="F79646">
                  <a:lumMod val="75000"/>
                </a:srgbClr>
              </a:solidFill>
              <a:latin typeface="Helvetica Light"/>
              <a:cs typeface="Helvetica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A2A6-4B9B-EB45-AE1D-01DACF26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5966871" y="1716979"/>
            <a:ext cx="0" cy="5842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230083" y="3733644"/>
            <a:ext cx="7254243" cy="105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4644734" y="4800601"/>
            <a:ext cx="1" cy="4357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203370" y="3759238"/>
            <a:ext cx="0" cy="1835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230082" y="3736181"/>
            <a:ext cx="1" cy="2132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Flowchart: Alternate Process 77"/>
          <p:cNvSpPr/>
          <p:nvPr/>
        </p:nvSpPr>
        <p:spPr>
          <a:xfrm>
            <a:off x="6609185" y="5759489"/>
            <a:ext cx="3435585" cy="961987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&amp; Finish Groups</a:t>
            </a:r>
          </a:p>
          <a:p>
            <a:pPr defTabSz="457200"/>
            <a:r>
              <a:rPr lang="en-GB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		Estelene Klaasen – SWL ICB</a:t>
            </a:r>
          </a:p>
          <a:p>
            <a:pPr defTabSz="457200"/>
            <a:r>
              <a:rPr lang="en-GB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MCA/DoLS 	Ernest Johnson - LBC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4673497" y="3770739"/>
            <a:ext cx="0" cy="2025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9484245" y="3752435"/>
            <a:ext cx="0" cy="2208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79431DA7-3F05-754E-B3AA-1985DBD7E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8982" y="357222"/>
            <a:ext cx="1639644" cy="112854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0EAEB90-258C-CD43-9FB3-196BA2B1C01B}"/>
              </a:ext>
            </a:extLst>
          </p:cNvPr>
          <p:cNvSpPr/>
          <p:nvPr/>
        </p:nvSpPr>
        <p:spPr>
          <a:xfrm>
            <a:off x="11899126" y="1"/>
            <a:ext cx="27405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defTabSz="457200"/>
            <a:r>
              <a:rPr lang="en-US" sz="1400" b="1" dirty="0">
                <a:solidFill>
                  <a:prstClr val="white"/>
                </a:solidFill>
              </a:rPr>
              <a:t>CSAB Structure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00778" y="824784"/>
            <a:ext cx="2560621" cy="1016739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CSAB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 David Williams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Andrew Brown, BME Forum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526055" y="3978733"/>
            <a:ext cx="2227071" cy="948428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 of the People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 Nicky Selwyn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Vicki Blinks - LBC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082164" y="3965173"/>
            <a:ext cx="2358472" cy="961988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&amp; Practice Development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Stuart Hart – Police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Sean Olivier - LBC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372429" y="5242467"/>
            <a:ext cx="2586748" cy="953829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Intelligence Sharing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Estelene Klaasen – SWL ICB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Stephen Hopkins - LBC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380123" y="3973332"/>
            <a:ext cx="2586748" cy="953829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&amp; Quality Assurance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Estelene Klaasen – SWL ICB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Vacant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183562" y="3985209"/>
            <a:ext cx="2093038" cy="941953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Safeguarding Adult Review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 Dr Shade </a:t>
            </a:r>
            <a:r>
              <a:rPr lang="en-GB" sz="1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</a:t>
            </a: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CHS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 Anna Reeves - </a:t>
            </a:r>
            <a:r>
              <a:rPr lang="en-GB" sz="1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SLaM</a:t>
            </a:r>
            <a:endParaRPr lang="en-GB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758808" y="2283390"/>
            <a:ext cx="2502593" cy="990546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Chairs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 David Williams</a:t>
            </a:r>
          </a:p>
          <a:p>
            <a:pPr algn="ctr" defTabSz="45720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Vice: Andrew Brown, BME Forum</a:t>
            </a:r>
          </a:p>
          <a:p>
            <a:pPr algn="ctr" defTabSz="457200"/>
            <a:r>
              <a:rPr lang="en-GB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959179" y="3136875"/>
            <a:ext cx="0" cy="5842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238937"/>
      </p:ext>
    </p:extLst>
  </p:cSld>
  <p:clrMapOvr>
    <a:masterClrMapping/>
  </p:clrMapOvr>
</p:sld>
</file>

<file path=ppt/theme/theme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b78acb-a125-42ee-931d-35b42eaca4cf">
      <Value>1</Value>
    </TaxCatchAll>
    <DocumentAuthor xmlns="f2b78acb-a125-42ee-931d-35b42eaca4cf">
      <UserInfo>
        <DisplayName/>
        <AccountId xsi:nil="true"/>
        <AccountType/>
      </UserInfo>
    </DocumentAuthor>
    <Document_x0020_Description xmlns="f2b78acb-a125-42ee-931d-35b42eaca4cf" xsi:nil="true"/>
    <febcb389c47c4530afe6acfa103de16c xmlns="f2b78acb-a125-42ee-931d-35b42eaca4cf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Professional standards</TermName>
          <TermId xmlns="http://schemas.microsoft.com/office/infopath/2007/PartnerControls">3ee146b6-ee81-4f5c-8d96-0acf1bc96039</TermId>
        </TermInfo>
      </Terms>
    </febcb389c47c4530afe6acfa103de16c>
    <TaxKeywordTaxHTField xmlns="f2b78acb-a125-42ee-931d-35b42eaca4cf">
      <Terms xmlns="http://schemas.microsoft.com/office/infopath/2007/PartnerControls"/>
    </TaxKeywordTaxHTField>
    <TaxCatchAllLabel xmlns="f2b78acb-a125-42ee-931d-35b42eaca4cf" xsi:nil="true"/>
    <ProtectiveClassification xmlns="f2b78acb-a125-42ee-931d-35b42eaca4cf">NOT CLASSIFIED</ProtectiveClassification>
    <DocumentDescription xmlns="f2b78acb-a125-42ee-931d-35b42eaca4cf" xsi:nil="true"/>
    <l1c2f45cb913413195fefa0ed1a24d84 xmlns="f2b78acb-a125-42ee-931d-35b42eaca4cf">
      <Terms xmlns="http://schemas.microsoft.com/office/infopath/2007/PartnerControls"/>
    </l1c2f45cb913413195fefa0ed1a24d84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09b920bb-4f15-4fae-9738-82eeb8e0e1a0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D21DA0092C36489215850EA6787464" ma:contentTypeVersion="29" ma:contentTypeDescription="Create a new document." ma:contentTypeScope="" ma:versionID="f15839e5df1815a8583d4db5977c1254">
  <xsd:schema xmlns:xsd="http://www.w3.org/2001/XMLSchema" xmlns:xs="http://www.w3.org/2001/XMLSchema" xmlns:p="http://schemas.microsoft.com/office/2006/metadata/properties" xmlns:ns2="f2b78acb-a125-42ee-931d-35b42eaca4cf" xmlns:ns3="2ef5ef64-3151-4409-9cbb-ad8c1e64a39d" xmlns:ns4="de054834-ab0c-4133-8585-c398378428a7" targetNamespace="http://schemas.microsoft.com/office/2006/metadata/properties" ma:root="true" ma:fieldsID="248fd9f1e9cc7add463b5d23dc79d4bb" ns2:_="" ns3:_="" ns4:_="">
    <xsd:import namespace="f2b78acb-a125-42ee-931d-35b42eaca4cf"/>
    <xsd:import namespace="2ef5ef64-3151-4409-9cbb-ad8c1e64a39d"/>
    <xsd:import namespace="de054834-ab0c-4133-8585-c398378428a7"/>
    <xsd:element name="properties">
      <xsd:complexType>
        <xsd:sequence>
          <xsd:element name="documentManagement">
            <xsd:complexType>
              <xsd:all>
                <xsd:element ref="ns2:DocumentDescription" minOccurs="0"/>
                <xsd:element ref="ns2:DocumentAuthor" minOccurs="0"/>
                <xsd:element ref="ns2:ProtectiveClassification" minOccurs="0"/>
                <xsd:element ref="ns2:TaxCatchAll" minOccurs="0"/>
                <xsd:element ref="ns2:TaxCatchAllLabel" minOccurs="0"/>
                <xsd:element ref="ns2:febcb389c47c4530afe6acfa103de16c" minOccurs="0"/>
                <xsd:element ref="ns2:l1c2f45cb913413195fefa0ed1a24d84" minOccurs="0"/>
                <xsd:element ref="ns2:TaxKeywordTaxHTField" minOccurs="0"/>
                <xsd:element ref="ns2:Document_x0020_Description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78acb-a125-42ee-931d-35b42eaca4cf" elementFormDefault="qualified">
    <xsd:import namespace="http://schemas.microsoft.com/office/2006/documentManagement/types"/>
    <xsd:import namespace="http://schemas.microsoft.com/office/infopath/2007/PartnerControls"/>
    <xsd:element name="DocumentDescription" ma:index="2" nillable="true" ma:displayName="Document Description" ma:internalName="DocumentDescription" ma:readOnly="false">
      <xsd:simpleType>
        <xsd:restriction base="dms:Note">
          <xsd:maxLength value="255"/>
        </xsd:restriction>
      </xsd:simpleType>
    </xsd:element>
    <xsd:element name="DocumentAuthor" ma:index="3" nillable="true" ma:displayName="Primary Contact" ma:list="UserInfo" ma:SearchPeopleOnly="false" ma:SharePointGroup="0" ma:internalName="DocumentAuth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tectiveClassification" ma:index="4" nillable="true" ma:displayName="Protective Marking" ma:default="NOT CLASSIFIED" ma:description="Protective Marking scheme for LBC is being reviewed and will be available at a later date. NOT CLASSIFIED means that no Protective Marking decision has been made." ma:format="Dropdown" ma:internalName="ProtectiveClassification" ma:readOnly="false">
      <xsd:simpleType>
        <xsd:union memberTypes="dms:Text">
          <xsd:simpleType>
            <xsd:restriction base="dms:Choice">
              <xsd:enumeration value="NOT CLASSIFIED"/>
            </xsd:restriction>
          </xsd:simpleType>
        </xsd:union>
      </xsd:simpleType>
    </xsd:element>
    <xsd:element name="TaxCatchAll" ma:index="10" nillable="true" ma:displayName="Taxonomy Catch All Column" ma:list="{8664537f-5d6b-4107-9640-f04924b01e67}" ma:internalName="TaxCatchAll" ma:readOnly="false" ma:showField="CatchAllData" ma:web="de054834-ab0c-4133-8585-c398378428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list="{8664537f-5d6b-4107-9640-f04924b01e67}" ma:internalName="TaxCatchAllLabel" ma:readOnly="false" ma:showField="CatchAllDataLabel" ma:web="de054834-ab0c-4133-8585-c398378428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ebcb389c47c4530afe6acfa103de16c" ma:index="12" nillable="true" ma:taxonomy="true" ma:internalName="febcb389c47c4530afe6acfa103de16c" ma:taxonomyFieldName="OrganisationalUnit" ma:displayName="Organisational Unit" ma:readOnly="false" ma:fieldId="{febcb389-c47c-4530-afe6-acfa103de16c}" ma:sspId="c265c3e7-f7ae-4ea0-b3f5-7c0024770d98" ma:termSetId="a6fd85dd-b79d-451e-9d7f-ef2ed94600a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1c2f45cb913413195fefa0ed1a24d84" ma:index="14" nillable="true" ma:taxonomy="true" ma:internalName="l1c2f45cb913413195fefa0ed1a24d84" ma:taxonomyFieldName="Activity" ma:displayName="Activity" ma:readOnly="false" ma:fieldId="{51c2f45c-b913-4131-95fe-fa0ed1a24d84}" ma:sspId="c265c3e7-f7ae-4ea0-b3f5-7c0024770d98" ma:termSetId="753275df-fc85-4ec7-8f6d-defd1dbad5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readOnly="false" ma:fieldId="{23f27201-bee3-471e-b2e7-b64fd8b7ca38}" ma:taxonomyMulti="true" ma:sspId="c265c3e7-f7ae-4ea0-b3f5-7c0024770d9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Document_x0020_Description" ma:index="19" nillable="true" ma:displayName="Document Description" ma:internalName="Document_x0020_Description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5ef64-3151-4409-9cbb-ad8c1e64a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3" nillable="true" ma:displayName="MediaServiceAutoTags" ma:internalName="MediaServiceAutoTags" ma:readOnly="true">
      <xsd:simpleType>
        <xsd:restriction base="dms:Text"/>
      </xsd:simpleType>
    </xsd:element>
    <xsd:element name="MediaServiceOCR" ma:index="2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54834-ab0c-4133-8585-c398378428a7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C0527F-D23A-49B9-B21F-31B8A2C750FC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2ef5ef64-3151-4409-9cbb-ad8c1e64a39d"/>
    <ds:schemaRef ds:uri="de054834-ab0c-4133-8585-c398378428a7"/>
    <ds:schemaRef ds:uri="http://www.w3.org/XML/1998/namespace"/>
    <ds:schemaRef ds:uri="http://schemas.microsoft.com/office/2006/documentManagement/types"/>
    <ds:schemaRef ds:uri="f2b78acb-a125-42ee-931d-35b42eaca4cf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999A1B8-B486-473B-A6F6-035573D033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D62D21-935D-42AE-A660-67CD53B6D72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E15A739C-44A0-4D00-AF85-928044C559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b78acb-a125-42ee-931d-35b42eaca4cf"/>
    <ds:schemaRef ds:uri="2ef5ef64-3151-4409-9cbb-ad8c1e64a39d"/>
    <ds:schemaRef ds:uri="de054834-ab0c-4133-8585-c398378428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126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Helvetica Light</vt:lpstr>
      <vt:lpstr>8_Office Theme</vt:lpstr>
      <vt:lpstr>PowerPoint Presentation</vt:lpstr>
    </vt:vector>
  </TitlesOfParts>
  <Company>Capita ITES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Snow, Denise</dc:creator>
  <cp:lastModifiedBy>Weakford, Lesley</cp:lastModifiedBy>
  <cp:revision>1</cp:revision>
  <dcterms:created xsi:type="dcterms:W3CDTF">2021-08-02T11:30:08Z</dcterms:created>
  <dcterms:modified xsi:type="dcterms:W3CDTF">2023-12-14T12:27:21Z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0x010100ECD21DA0092C36489215850EA6787464</vt:lpwstr>
  </property>
  <property fmtid="{D5CDD505-2E9C-101B-9397-08002B2CF9AE}" pid="3" name="TaxKeyword">
    <vt:lpwstr/>
  </property>
  <property fmtid="{D5CDD505-2E9C-101B-9397-08002B2CF9AE}" pid="4" name="Activity">
    <vt:lpwstr/>
  </property>
  <property fmtid="{D5CDD505-2E9C-101B-9397-08002B2CF9AE}" pid="5" name="OrganisationalUnit">
    <vt:lpwstr>1;#Professional standards|3ee146b6-ee81-4f5c-8d96-0acf1bc96039</vt:lpwstr>
  </property>
</Properties>
</file>